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6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9"/>
  </p:normalViewPr>
  <p:slideViewPr>
    <p:cSldViewPr snapToGrid="0" snapToObjects="1">
      <p:cViewPr varScale="1">
        <p:scale>
          <a:sx n="90" d="100"/>
          <a:sy n="90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6AC16-0D6E-3048-87FA-984C802BCA34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8DCF-778F-D84B-87BC-F1B5524B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a simple calculation of the D-index. This is using the same example from the video for ESCAPIA.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9836-630F-E848-AAE7-053BFEE9F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12B-5032-8248-B3A1-9CF1764DE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2496A-A3FC-8942-B948-3DCE85ECD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3EEB4-93C9-8741-A98E-03DAD106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C2361-278A-364D-B0C0-21175FDD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E233-5B8B-4B45-B43A-37233341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1C42-3BC9-734D-8BDA-7289ACD3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E1397-79EF-404F-B7C3-F16337CFF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976CF-F24E-CE4C-99E3-72BD95D4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25DFB-7981-014F-B919-ACB508F4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71038-C243-5A4B-A5BD-F7FCD77E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7E44F-5274-6A44-B173-B6C638DB3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3CA0C-E059-C544-8CFD-C08DD1827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804E-3B25-B04C-9D9B-6E6A39CC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19A7F-8074-3048-A471-BC7EC31F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C4E94-F283-834A-AE5B-33D0E82D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7D54-095C-C349-95C1-493D74FC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CA83-C2F7-A24D-A33A-00EE9B4CF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41C87-D94B-EA44-815E-A7BE9AD9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4AFD-26E8-0E46-8961-DAE7DCFF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1332F-F645-6943-9253-90774D52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5C9B-4DAC-D84F-84C7-92BFF2AA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974BD-3830-4849-A353-7231BA4B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6E44A-5D2D-034B-BD79-AC794916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DEDC-87B8-704B-B857-25EB3CF3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44F9A-7FD8-8940-9061-BC966C52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5C5C-4A41-5047-87B4-DE574CE3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6546-8E43-AA42-9989-592B970C2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8C39D-9FE7-E345-BF78-965B2B4F6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0706D-A8EE-D74D-98DB-3BEE334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08F71-EDE9-4E4D-AD8F-4332914F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26BC5-3CBE-B648-AD25-1744F5D2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421A-4D98-E841-AC6F-7198F5FF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61BA2-5AED-094A-90F9-E0E3405F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0D82-0EB6-874E-A335-4ADB39A00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F419E-1577-2141-BA00-EE04ED76B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D4FEF-DE50-B546-9DC5-8048AC83C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9E4DD-6999-5043-A970-082A2FA7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5FEA1-0AB5-024C-B51E-DDDA6A85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4941E-D428-F34B-B384-861D8355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FC70-FDF5-9A4D-A981-3D665E15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95E3C-8AF0-9E49-A3E8-E78F399A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8B70C-C599-D44B-9137-DC8F6661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9B32C-3790-AB4C-A74C-88D0C3B0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6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DF29B-4800-4F4C-8F47-DE240EEB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6A-5222-9F47-A41F-2356CF6B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92F9-1CC6-C34B-86D7-EFA24DE1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ACB2-1760-EA41-934E-B311840B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258D-D3B1-4747-AE42-BADD4B2E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BC65C-C2C1-BC45-BD73-4FAFCAB0B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9E33C-E592-C142-882C-4D821C0C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ACE74-360D-494B-ABF5-3290FB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961D3-E621-7846-A957-A681E007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8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BB0F-517A-B447-B6DC-24CDBE79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187D8-71B7-F44D-AE56-0D2E542EA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4C69A-F30B-7A4D-AF5E-350F8A2E6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AC25D-C89A-EC48-9838-B4F327C9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38308-3974-8F4F-926F-D347CE6C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A035D-528F-B744-8EF0-C2114EED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7A49B-4DB3-7D4D-82BF-01565F34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E82A8-6965-524A-86FE-28B573E5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BEAF5-358B-E64E-9CD4-81BB9B1F2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724A7-B46F-3349-9C96-CB3B5F38349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56008-081D-3D43-89E3-AC645101D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6C7C3-6CC5-FD46-AC37-26DFF3954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D1BA-AEBB-6D42-B7B4-2DBC6454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Excel_Macro-Enabled_Worksheet.xlsm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89252C6-19DC-F845-80AE-190433A3E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078" y="216778"/>
            <a:ext cx="1549400" cy="412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9E191-5AC5-D946-A62C-9223CD356375}"/>
              </a:ext>
            </a:extLst>
          </p:cNvPr>
          <p:cNvSpPr txBox="1"/>
          <p:nvPr/>
        </p:nvSpPr>
        <p:spPr>
          <a:xfrm>
            <a:off x="239626" y="234774"/>
            <a:ext cx="540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1893"/>
                </a:solidFill>
              </a:rPr>
              <a:t>Dissimilarity Index</a:t>
            </a:r>
            <a:endParaRPr lang="en-US" sz="16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2C9F06-B5CB-314A-95C5-5CDDEF0B3D91}"/>
              </a:ext>
            </a:extLst>
          </p:cNvPr>
          <p:cNvCxnSpPr>
            <a:cxnSpLocks/>
          </p:cNvCxnSpPr>
          <p:nvPr/>
        </p:nvCxnSpPr>
        <p:spPr>
          <a:xfrm>
            <a:off x="346035" y="704986"/>
            <a:ext cx="498989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FE72F62-6A45-2746-887C-7C77CD7AE1FF}"/>
              </a:ext>
            </a:extLst>
          </p:cNvPr>
          <p:cNvSpPr txBox="1"/>
          <p:nvPr/>
        </p:nvSpPr>
        <p:spPr>
          <a:xfrm>
            <a:off x="346035" y="717685"/>
            <a:ext cx="178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Calculating D-Index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88AD8A5-18F0-1841-AE5E-05D1512AA3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3" y="1204913"/>
          <a:ext cx="11077575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Macro-Enabled Worksheet" r:id="rId5" imgW="11684000" imgH="6045200" progId="Excel.SheetMacroEnabled.12">
                  <p:embed/>
                </p:oleObj>
              </mc:Choice>
              <mc:Fallback>
                <p:oleObj name="Macro-Enabled Worksheet" r:id="rId5" imgW="11684000" imgH="6045200" progId="Excel.SheetMacroEnabled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88AD8A5-18F0-1841-AE5E-05D1512AA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3" y="1204913"/>
                        <a:ext cx="11077575" cy="574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7DE2624-2213-7D4B-AD11-2DEDCD7EB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8060" y="82106"/>
            <a:ext cx="533878" cy="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Microsoft Excel Macro-Enabled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Sejal Surendra Sood</dc:creator>
  <cp:lastModifiedBy>Sejal Surendra Sood</cp:lastModifiedBy>
  <cp:revision>1</cp:revision>
  <dcterms:created xsi:type="dcterms:W3CDTF">2022-02-18T04:50:28Z</dcterms:created>
  <dcterms:modified xsi:type="dcterms:W3CDTF">2022-02-18T04:50:56Z</dcterms:modified>
</cp:coreProperties>
</file>